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66" r:id="rId2"/>
    <p:sldId id="265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4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7"/>
    <a:srgbClr val="00467F"/>
    <a:srgbClr val="04346C"/>
    <a:srgbClr val="002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44" y="702"/>
      </p:cViewPr>
      <p:guideLst>
        <p:guide orient="horz" pos="3016"/>
        <p:guide pos="41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6" y="1717042"/>
            <a:ext cx="8027984" cy="62742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/>
              <a:t>Getting started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351260"/>
            <a:ext cx="8027987" cy="79245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/>
              <a:t>at the University of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7013448" y="4459176"/>
            <a:ext cx="1692402" cy="331352"/>
          </a:xfrm>
          <a:prstGeom prst="rect">
            <a:avLst/>
          </a:prstGeom>
        </p:spPr>
        <p:txBody>
          <a:bodyPr/>
          <a:lstStyle>
            <a:lvl1pPr algn="r"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Wednesday, 26 February 2020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432" y="300037"/>
            <a:ext cx="1979866" cy="654467"/>
          </a:xfrm>
          <a:prstGeom prst="rect">
            <a:avLst/>
          </a:prstGeom>
        </p:spPr>
      </p:pic>
      <p:sp>
        <p:nvSpPr>
          <p:cNvPr id="6" name="Date Placeholder 1"/>
          <p:cNvSpPr txBox="1">
            <a:spLocks/>
          </p:cNvSpPr>
          <p:nvPr userDrawn="1"/>
        </p:nvSpPr>
        <p:spPr>
          <a:xfrm>
            <a:off x="660400" y="4459176"/>
            <a:ext cx="4157176" cy="49819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400" b="0" i="0" kern="120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NZ" sz="1400" b="1" dirty="0"/>
              <a:t>Libraries and Learning Services</a:t>
            </a:r>
          </a:p>
          <a:p>
            <a:pPr algn="l"/>
            <a:r>
              <a:rPr lang="en-NZ" sz="1400" b="1" dirty="0" err="1"/>
              <a:t>Te</a:t>
            </a:r>
            <a:r>
              <a:rPr lang="en-NZ" sz="1400" b="1" dirty="0"/>
              <a:t> Tumu</a:t>
            </a:r>
            <a:r>
              <a:rPr lang="en-NZ" sz="1400" b="1" baseline="0" dirty="0"/>
              <a:t> </a:t>
            </a:r>
            <a:r>
              <a:rPr lang="en-NZ" sz="1400" b="1" baseline="0" dirty="0" err="1"/>
              <a:t>Herenga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12107" y="1542043"/>
            <a:ext cx="8392981" cy="3039101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12107" y="234390"/>
            <a:ext cx="6134413" cy="1164642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>
                <a:solidFill>
                  <a:srgbClr val="009AC7"/>
                </a:solidFill>
              </a:rPr>
              <a:t>Headline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16" y="241746"/>
            <a:ext cx="1683035" cy="556346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54579" y="4812058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 | </a:t>
            </a:r>
            <a:r>
              <a:rPr lang="en-NZ" sz="1100" baseline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Tumu </a:t>
            </a:r>
            <a:r>
              <a:rPr lang="en-NZ" sz="1100" baseline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Herenga</a:t>
            </a:r>
            <a:endParaRPr lang="en-NZ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76114" y="4743232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39538" y="1709928"/>
            <a:ext cx="5192582" cy="297179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39538" y="257290"/>
            <a:ext cx="5192582" cy="1224037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052818"/>
            <a:ext cx="3096000" cy="3628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16" y="241746"/>
            <a:ext cx="1683035" cy="556346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4579" y="4812058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 | </a:t>
            </a:r>
            <a:r>
              <a:rPr lang="en-NZ" sz="1100" baseline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Tumu </a:t>
            </a:r>
            <a:r>
              <a:rPr lang="en-NZ" sz="1100" baseline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Herenga</a:t>
            </a:r>
            <a:endParaRPr lang="en-NZ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76114" y="4743232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7826" y="1773936"/>
            <a:ext cx="4909118" cy="285292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57826" y="327686"/>
            <a:ext cx="4909118" cy="1226793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520125" y="1016242"/>
            <a:ext cx="3096000" cy="21475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520125" y="3409766"/>
            <a:ext cx="1439998" cy="12170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6127" y="3409767"/>
            <a:ext cx="1439998" cy="1217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16" y="241746"/>
            <a:ext cx="1683035" cy="5563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54579" y="4812058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 | </a:t>
            </a:r>
            <a:r>
              <a:rPr lang="en-NZ" sz="1100" baseline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Tumu </a:t>
            </a:r>
            <a:r>
              <a:rPr lang="en-NZ" sz="1100" baseline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Herenga</a:t>
            </a:r>
            <a:endParaRPr lang="en-NZ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76114" y="4743232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454579" y="4812058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 | </a:t>
            </a:r>
            <a:r>
              <a:rPr lang="en-NZ" sz="1100" baseline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Tumu </a:t>
            </a:r>
            <a:r>
              <a:rPr lang="en-NZ" sz="1100" baseline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Herenga</a:t>
            </a:r>
            <a:endParaRPr lang="en-NZ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76114" y="4743232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32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1" y="987552"/>
            <a:ext cx="7880095" cy="36027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16" y="241746"/>
            <a:ext cx="1683035" cy="556346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54579" y="4812058"/>
            <a:ext cx="5082363" cy="261610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Libraries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Learning Services | </a:t>
            </a:r>
            <a:r>
              <a:rPr lang="en-NZ" sz="1100" baseline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NZ" sz="11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Tumu </a:t>
            </a:r>
            <a:r>
              <a:rPr lang="en-NZ" sz="11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Herenga</a:t>
            </a:r>
            <a:endParaRPr lang="en-NZ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76114" y="4743232"/>
            <a:ext cx="8310685" cy="0"/>
          </a:xfrm>
          <a:prstGeom prst="line">
            <a:avLst/>
          </a:prstGeom>
          <a:ln w="9525">
            <a:solidFill>
              <a:srgbClr val="009A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677863" y="1710928"/>
            <a:ext cx="8027987" cy="2384822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432" y="300037"/>
            <a:ext cx="1979866" cy="65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19969" y="1318761"/>
            <a:ext cx="914400" cy="6858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056133" y="4765262"/>
            <a:ext cx="642730" cy="35599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6" r:id="rId4"/>
    <p:sldLayoutId id="2147483658" r:id="rId5"/>
    <p:sldLayoutId id="2147483661" r:id="rId6"/>
    <p:sldLayoutId id="2147483659" r:id="rId7"/>
    <p:sldLayoutId id="2147483660" r:id="rId8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>
            <a:extLst>
              <a:ext uri="{FF2B5EF4-FFF2-40B4-BE49-F238E27FC236}">
                <a16:creationId xmlns:a16="http://schemas.microsoft.com/office/drawing/2014/main" id="{9308F739-2601-4500-A74B-EAA6EC031F84}"/>
              </a:ext>
            </a:extLst>
          </p:cNvPr>
          <p:cNvSpPr txBox="1">
            <a:spLocks/>
          </p:cNvSpPr>
          <p:nvPr/>
        </p:nvSpPr>
        <p:spPr>
          <a:xfrm>
            <a:off x="677863" y="1784498"/>
            <a:ext cx="8027984" cy="62742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Video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151F3E-1754-462E-B863-232C3CA6BCD2}"/>
              </a:ext>
            </a:extLst>
          </p:cNvPr>
          <p:cNvSpPr txBox="1"/>
          <p:nvPr/>
        </p:nvSpPr>
        <p:spPr>
          <a:xfrm>
            <a:off x="677863" y="2543328"/>
            <a:ext cx="1572866" cy="52322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Subtitle</a:t>
            </a:r>
            <a:endParaRPr lang="en-NZ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/>
              <a:t>2020</a:t>
            </a:r>
          </a:p>
          <a:p>
            <a:r>
              <a:rPr lang="en-US" sz="1600" dirty="0"/>
              <a:t>Team name (e.g., Learning and Teaching Development)</a:t>
            </a:r>
          </a:p>
          <a:p>
            <a:r>
              <a:rPr lang="en-US" sz="1600" dirty="0"/>
              <a:t>Faculty/Division name</a:t>
            </a:r>
          </a:p>
        </p:txBody>
      </p:sp>
    </p:spTree>
    <p:extLst>
      <p:ext uri="{BB962C8B-B14F-4D97-AF65-F5344CB8AC3E}">
        <p14:creationId xmlns:p14="http://schemas.microsoft.com/office/powerpoint/2010/main" val="3929033527"/>
      </p:ext>
    </p:extLst>
  </p:cSld>
  <p:clrMapOvr>
    <a:masterClrMapping/>
  </p:clrMapOvr>
</p:sld>
</file>

<file path=ppt/theme/theme1.xml><?xml version="1.0" encoding="utf-8"?>
<a:theme xmlns:a="http://schemas.openxmlformats.org/drawingml/2006/main" name="UoApowerpoint-169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0843CF9D-62EC-42AC-B5AB-30AB03EAB76F}" vid="{EF00C929-3A2F-4044-B84A-F8683D3B99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UoApowerpoint-LLS169</Template>
  <TotalTime>90</TotalTime>
  <Words>20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UoApowerpoint-169final</vt:lpstr>
      <vt:lpstr>PowerPoint Presentation</vt:lpstr>
      <vt:lpstr>PowerPoint Presentation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Wang</dc:creator>
  <cp:lastModifiedBy>Peni Kamakorewa</cp:lastModifiedBy>
  <cp:revision>9</cp:revision>
  <dcterms:created xsi:type="dcterms:W3CDTF">2019-01-16T00:35:26Z</dcterms:created>
  <dcterms:modified xsi:type="dcterms:W3CDTF">2020-02-26T01:34:12Z</dcterms:modified>
</cp:coreProperties>
</file>